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>
      <p:cViewPr>
        <p:scale>
          <a:sx n="90" d="100"/>
          <a:sy n="90" d="100"/>
        </p:scale>
        <p:origin x="141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04AE-F8F2-B342-8B53-65B37D6E4B5F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A67B-BE67-094D-AE07-2E0771FDF7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982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04AE-F8F2-B342-8B53-65B37D6E4B5F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A67B-BE67-094D-AE07-2E0771FDF7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347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04AE-F8F2-B342-8B53-65B37D6E4B5F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A67B-BE67-094D-AE07-2E0771FDF7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91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04AE-F8F2-B342-8B53-65B37D6E4B5F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A67B-BE67-094D-AE07-2E0771FDF7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51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04AE-F8F2-B342-8B53-65B37D6E4B5F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A67B-BE67-094D-AE07-2E0771FDF7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3983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04AE-F8F2-B342-8B53-65B37D6E4B5F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A67B-BE67-094D-AE07-2E0771FDF7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2143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04AE-F8F2-B342-8B53-65B37D6E4B5F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A67B-BE67-094D-AE07-2E0771FDF7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9431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04AE-F8F2-B342-8B53-65B37D6E4B5F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A67B-BE67-094D-AE07-2E0771FDF7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7864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04AE-F8F2-B342-8B53-65B37D6E4B5F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A67B-BE67-094D-AE07-2E0771FDF7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662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04AE-F8F2-B342-8B53-65B37D6E4B5F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A67B-BE67-094D-AE07-2E0771FDF7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357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04AE-F8F2-B342-8B53-65B37D6E4B5F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A67B-BE67-094D-AE07-2E0771FDF7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726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604AE-F8F2-B342-8B53-65B37D6E4B5F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CA67B-BE67-094D-AE07-2E0771FDF7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98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4619184"/>
              </p:ext>
            </p:extLst>
          </p:nvPr>
        </p:nvGraphicFramePr>
        <p:xfrm>
          <a:off x="127000" y="149225"/>
          <a:ext cx="7219950" cy="1020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文書" r:id="rId3" imgW="10267102" imgH="14527077" progId="Word.Document.12">
                  <p:embed/>
                </p:oleObj>
              </mc:Choice>
              <mc:Fallback>
                <p:oleObj name="文書" r:id="rId3" imgW="10267102" imgH="1452707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7000" y="149225"/>
                        <a:ext cx="7219950" cy="10207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0561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Microsoft Word 文書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HMA-CC59</dc:creator>
  <cp:lastModifiedBy>沼津Sファク 坂本裕美</cp:lastModifiedBy>
  <cp:revision>7</cp:revision>
  <dcterms:created xsi:type="dcterms:W3CDTF">2024-05-30T12:54:25Z</dcterms:created>
  <dcterms:modified xsi:type="dcterms:W3CDTF">2025-05-23T08:57:43Z</dcterms:modified>
</cp:coreProperties>
</file>