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>
        <p:scale>
          <a:sx n="90" d="100"/>
          <a:sy n="90" d="100"/>
        </p:scale>
        <p:origin x="14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8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34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91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1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8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14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43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86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6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35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72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04AE-F8F2-B342-8B53-65B37D6E4B5F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619184"/>
              </p:ext>
            </p:extLst>
          </p:nvPr>
        </p:nvGraphicFramePr>
        <p:xfrm>
          <a:off x="127000" y="149225"/>
          <a:ext cx="7219950" cy="1020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文書" r:id="rId3" imgW="10267102" imgH="14527077" progId="Word.Document.12">
                  <p:embed/>
                </p:oleObj>
              </mc:Choice>
              <mc:Fallback>
                <p:oleObj name="文書" r:id="rId3" imgW="10267102" imgH="14527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000" y="149225"/>
                        <a:ext cx="7219950" cy="10207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056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Microsoft Word 文書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HMA-CC59</dc:creator>
  <cp:lastModifiedBy>沼津Sファク 坂本裕美</cp:lastModifiedBy>
  <cp:revision>7</cp:revision>
  <dcterms:created xsi:type="dcterms:W3CDTF">2024-05-30T12:54:25Z</dcterms:created>
  <dcterms:modified xsi:type="dcterms:W3CDTF">2025-05-23T08:57:43Z</dcterms:modified>
</cp:coreProperties>
</file>