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691813" cy="15119350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 autoAdjust="0"/>
  </p:normalViewPr>
  <p:slideViewPr>
    <p:cSldViewPr snapToGrid="0" showGuides="1">
      <p:cViewPr>
        <p:scale>
          <a:sx n="60" d="100"/>
          <a:sy n="60" d="100"/>
        </p:scale>
        <p:origin x="1356" y="-1266"/>
      </p:cViewPr>
      <p:guideLst>
        <p:guide orient="horz" pos="476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3" d="100"/>
          <a:sy n="53" d="100"/>
        </p:scale>
        <p:origin x="2172" y="114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5402" cy="717255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l">
              <a:defRPr sz="1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1"/>
            <a:ext cx="4275402" cy="717255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r">
              <a:defRPr sz="1800"/>
            </a:lvl1pPr>
          </a:lstStyle>
          <a:p>
            <a:fld id="{E5E089BA-9140-4CBA-96CD-520D0C6EF0D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13578186"/>
            <a:ext cx="4275402" cy="717253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l">
              <a:defRPr sz="1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13578186"/>
            <a:ext cx="4275402" cy="717253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r">
              <a:defRPr sz="1800"/>
            </a:lvl1pPr>
          </a:lstStyle>
          <a:p>
            <a:fld id="{8B27E832-18AB-48AC-9D88-BED7240980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3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5402" cy="717255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l">
              <a:defRPr sz="1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8" y="1"/>
            <a:ext cx="4275402" cy="717255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r">
              <a:defRPr sz="1800"/>
            </a:lvl1pPr>
          </a:lstStyle>
          <a:p>
            <a:fld id="{46A402C4-2EAB-4C15-BFFC-360FC671C2F0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27388" y="1787525"/>
            <a:ext cx="3411537" cy="4824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065" tIns="69033" rIns="138065" bIns="6903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6879679"/>
            <a:ext cx="7893050" cy="5628830"/>
          </a:xfrm>
          <a:prstGeom prst="rect">
            <a:avLst/>
          </a:prstGeom>
        </p:spPr>
        <p:txBody>
          <a:bodyPr vert="horz" lIns="138065" tIns="69033" rIns="138065" bIns="6903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78186"/>
            <a:ext cx="4275402" cy="717253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l">
              <a:defRPr sz="1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8" y="13578186"/>
            <a:ext cx="4275402" cy="717253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r">
              <a:defRPr sz="1800"/>
            </a:lvl1pPr>
          </a:lstStyle>
          <a:p>
            <a:fld id="{B732FDBE-D721-4CD9-8574-3423A4A8B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45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1pPr>
    <a:lvl2pPr marL="52674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2pPr>
    <a:lvl3pPr marL="105348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3pPr>
    <a:lvl4pPr marL="158022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4pPr>
    <a:lvl5pPr marL="210696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5pPr>
    <a:lvl6pPr marL="263370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6pPr>
    <a:lvl7pPr marL="316044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7pPr>
    <a:lvl8pPr marL="368718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8pPr>
    <a:lvl9pPr marL="421392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227388" y="1787525"/>
            <a:ext cx="3411537" cy="48244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2FDBE-D721-4CD9-8574-3423A4A8BD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08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39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46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741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2970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1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986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3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09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52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146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19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00D55-A46B-4D97-A3DD-BF98CC21EB0E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89582-C38A-4E9F-BFE9-320C2AE92B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3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D27143CA-235A-A624-02A3-E718679BE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169550"/>
              </p:ext>
            </p:extLst>
          </p:nvPr>
        </p:nvGraphicFramePr>
        <p:xfrm>
          <a:off x="179388" y="276225"/>
          <a:ext cx="10242550" cy="146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文書" r:id="rId4" imgW="10316742" imgH="14711661" progId="Word.Document.12">
                  <p:embed/>
                </p:oleObj>
              </mc:Choice>
              <mc:Fallback>
                <p:oleObj name="文書" r:id="rId4" imgW="10316742" imgH="1471166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388" y="276225"/>
                        <a:ext cx="10242550" cy="1460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7026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Microsoft Word 文書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生管加工 中村由尚</dc:creator>
  <cp:lastModifiedBy>沼津Sファク 坂本裕美</cp:lastModifiedBy>
  <cp:revision>7</cp:revision>
  <cp:lastPrinted>2023-04-26T05:20:17Z</cp:lastPrinted>
  <dcterms:created xsi:type="dcterms:W3CDTF">2023-04-26T04:51:05Z</dcterms:created>
  <dcterms:modified xsi:type="dcterms:W3CDTF">2025-05-23T08:55:16Z</dcterms:modified>
</cp:coreProperties>
</file>