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0691813" cy="15119350"/>
  <p:notesSz cx="9866313" cy="14295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03" userDrawn="1">
          <p15:clr>
            <a:srgbClr val="A4A3A4"/>
          </p15:clr>
        </p15:guide>
        <p15:guide id="2" pos="3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 autoAdjust="0"/>
  </p:normalViewPr>
  <p:slideViewPr>
    <p:cSldViewPr snapToGrid="0" showGuides="1">
      <p:cViewPr>
        <p:scale>
          <a:sx n="78" d="100"/>
          <a:sy n="78" d="100"/>
        </p:scale>
        <p:origin x="756" y="-2970"/>
      </p:cViewPr>
      <p:guideLst>
        <p:guide orient="horz" pos="476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3" d="100"/>
          <a:sy n="53" d="100"/>
        </p:scale>
        <p:origin x="2172" y="114"/>
      </p:cViewPr>
      <p:guideLst>
        <p:guide orient="horz" pos="4503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5402" cy="717255"/>
          </a:xfrm>
          <a:prstGeom prst="rect">
            <a:avLst/>
          </a:prstGeom>
        </p:spPr>
        <p:txBody>
          <a:bodyPr vert="horz" lIns="138065" tIns="69033" rIns="138065" bIns="69033" rtlCol="0"/>
          <a:lstStyle>
            <a:lvl1pPr algn="l">
              <a:defRPr sz="1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1"/>
            <a:ext cx="4275402" cy="717255"/>
          </a:xfrm>
          <a:prstGeom prst="rect">
            <a:avLst/>
          </a:prstGeom>
        </p:spPr>
        <p:txBody>
          <a:bodyPr vert="horz" lIns="138065" tIns="69033" rIns="138065" bIns="69033" rtlCol="0"/>
          <a:lstStyle>
            <a:lvl1pPr algn="r">
              <a:defRPr sz="1800"/>
            </a:lvl1pPr>
          </a:lstStyle>
          <a:p>
            <a:fld id="{E5E089BA-9140-4CBA-96CD-520D0C6EF0DE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13578186"/>
            <a:ext cx="4275402" cy="717253"/>
          </a:xfrm>
          <a:prstGeom prst="rect">
            <a:avLst/>
          </a:prstGeom>
        </p:spPr>
        <p:txBody>
          <a:bodyPr vert="horz" lIns="138065" tIns="69033" rIns="138065" bIns="69033" rtlCol="0" anchor="b"/>
          <a:lstStyle>
            <a:lvl1pPr algn="l">
              <a:defRPr sz="1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13578186"/>
            <a:ext cx="4275402" cy="717253"/>
          </a:xfrm>
          <a:prstGeom prst="rect">
            <a:avLst/>
          </a:prstGeom>
        </p:spPr>
        <p:txBody>
          <a:bodyPr vert="horz" lIns="138065" tIns="69033" rIns="138065" bIns="69033" rtlCol="0" anchor="b"/>
          <a:lstStyle>
            <a:lvl1pPr algn="r">
              <a:defRPr sz="1800"/>
            </a:lvl1pPr>
          </a:lstStyle>
          <a:p>
            <a:fld id="{8B27E832-18AB-48AC-9D88-BED724098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3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5402" cy="717255"/>
          </a:xfrm>
          <a:prstGeom prst="rect">
            <a:avLst/>
          </a:prstGeom>
        </p:spPr>
        <p:txBody>
          <a:bodyPr vert="horz" lIns="138065" tIns="69033" rIns="138065" bIns="69033" rtlCol="0"/>
          <a:lstStyle>
            <a:lvl1pPr algn="l">
              <a:defRPr sz="1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8" y="1"/>
            <a:ext cx="4275402" cy="717255"/>
          </a:xfrm>
          <a:prstGeom prst="rect">
            <a:avLst/>
          </a:prstGeom>
        </p:spPr>
        <p:txBody>
          <a:bodyPr vert="horz" lIns="138065" tIns="69033" rIns="138065" bIns="69033" rtlCol="0"/>
          <a:lstStyle>
            <a:lvl1pPr algn="r">
              <a:defRPr sz="1800"/>
            </a:lvl1pPr>
          </a:lstStyle>
          <a:p>
            <a:fld id="{46A402C4-2EAB-4C15-BFFC-360FC671C2F0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27388" y="1787525"/>
            <a:ext cx="3411537" cy="4824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065" tIns="69033" rIns="138065" bIns="6903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6879679"/>
            <a:ext cx="7893050" cy="5628830"/>
          </a:xfrm>
          <a:prstGeom prst="rect">
            <a:avLst/>
          </a:prstGeom>
        </p:spPr>
        <p:txBody>
          <a:bodyPr vert="horz" lIns="138065" tIns="69033" rIns="138065" bIns="6903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3578186"/>
            <a:ext cx="4275402" cy="717253"/>
          </a:xfrm>
          <a:prstGeom prst="rect">
            <a:avLst/>
          </a:prstGeom>
        </p:spPr>
        <p:txBody>
          <a:bodyPr vert="horz" lIns="138065" tIns="69033" rIns="138065" bIns="69033" rtlCol="0" anchor="b"/>
          <a:lstStyle>
            <a:lvl1pPr algn="l">
              <a:defRPr sz="1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8" y="13578186"/>
            <a:ext cx="4275402" cy="717253"/>
          </a:xfrm>
          <a:prstGeom prst="rect">
            <a:avLst/>
          </a:prstGeom>
        </p:spPr>
        <p:txBody>
          <a:bodyPr vert="horz" lIns="138065" tIns="69033" rIns="138065" bIns="69033" rtlCol="0" anchor="b"/>
          <a:lstStyle>
            <a:lvl1pPr algn="r">
              <a:defRPr sz="1800"/>
            </a:lvl1pPr>
          </a:lstStyle>
          <a:p>
            <a:fld id="{B732FDBE-D721-4CD9-8574-3423A4A8B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451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1pPr>
    <a:lvl2pPr marL="52674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2pPr>
    <a:lvl3pPr marL="105348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3pPr>
    <a:lvl4pPr marL="158022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4pPr>
    <a:lvl5pPr marL="210696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5pPr>
    <a:lvl6pPr marL="263370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6pPr>
    <a:lvl7pPr marL="316044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7pPr>
    <a:lvl8pPr marL="368718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8pPr>
    <a:lvl9pPr marL="421392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48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329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55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8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539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92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347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024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1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279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39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00D55-A46B-4D97-A3DD-BF98CC21EB0E}" type="datetimeFigureOut">
              <a:rPr kumimoji="1" lang="ja-JP" altLang="en-US" smtClean="0"/>
              <a:t>2025/5/23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135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>
            <a:extLst>
              <a:ext uri="{FF2B5EF4-FFF2-40B4-BE49-F238E27FC236}">
                <a16:creationId xmlns:a16="http://schemas.microsoft.com/office/drawing/2014/main" id="{003C9253-C1AE-D603-2DA2-3CD637704C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725327"/>
              </p:ext>
            </p:extLst>
          </p:nvPr>
        </p:nvGraphicFramePr>
        <p:xfrm>
          <a:off x="168275" y="241300"/>
          <a:ext cx="10299700" cy="1473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文書" r:id="rId3" imgW="10316742" imgH="14778586" progId="Word.Document.12">
                  <p:embed/>
                </p:oleObj>
              </mc:Choice>
              <mc:Fallback>
                <p:oleObj name="文書" r:id="rId3" imgW="10316742" imgH="1477858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8275" y="241300"/>
                        <a:ext cx="10299700" cy="1473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611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65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Microsoft Word 文書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生管加工 中村由尚</dc:creator>
  <cp:lastModifiedBy>沼津Sファク 坂本裕美</cp:lastModifiedBy>
  <cp:revision>16</cp:revision>
  <cp:lastPrinted>2023-05-08T12:11:10Z</cp:lastPrinted>
  <dcterms:created xsi:type="dcterms:W3CDTF">2023-04-26T04:51:05Z</dcterms:created>
  <dcterms:modified xsi:type="dcterms:W3CDTF">2025-05-23T08:52:03Z</dcterms:modified>
</cp:coreProperties>
</file>