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12801600" type="A3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3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 autoAdjust="0"/>
  </p:normalViewPr>
  <p:slideViewPr>
    <p:cSldViewPr snapToGrid="0" showGuides="1">
      <p:cViewPr varScale="1">
        <p:scale>
          <a:sx n="59" d="100"/>
          <a:sy n="59" d="100"/>
        </p:scale>
        <p:origin x="1242" y="72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2172" y="114"/>
      </p:cViewPr>
      <p:guideLst>
        <p:guide orient="horz" pos="4503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5402" cy="717255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1"/>
            <a:ext cx="4275402" cy="717255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r">
              <a:defRPr sz="1800"/>
            </a:lvl1pPr>
          </a:lstStyle>
          <a:p>
            <a:fld id="{E5E089BA-9140-4CBA-96CD-520D0C6EF0D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13578186"/>
            <a:ext cx="4275402" cy="717253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13578186"/>
            <a:ext cx="4275402" cy="717253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r">
              <a:defRPr sz="1800"/>
            </a:lvl1pPr>
          </a:lstStyle>
          <a:p>
            <a:fld id="{8B27E832-18AB-48AC-9D88-BED724098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3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5402" cy="717255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1"/>
            <a:ext cx="4275402" cy="717255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r">
              <a:defRPr sz="1800"/>
            </a:lvl1pPr>
          </a:lstStyle>
          <a:p>
            <a:fld id="{46A402C4-2EAB-4C15-BFFC-360FC671C2F0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1787525"/>
            <a:ext cx="3617913" cy="4824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065" tIns="69033" rIns="138065" bIns="690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6879679"/>
            <a:ext cx="7893050" cy="5628830"/>
          </a:xfrm>
          <a:prstGeom prst="rect">
            <a:avLst/>
          </a:prstGeom>
        </p:spPr>
        <p:txBody>
          <a:bodyPr vert="horz" lIns="138065" tIns="69033" rIns="138065" bIns="6903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578186"/>
            <a:ext cx="4275402" cy="717253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13578186"/>
            <a:ext cx="4275402" cy="717253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r">
              <a:defRPr sz="1800"/>
            </a:lvl1pPr>
          </a:lstStyle>
          <a:p>
            <a:fld id="{B732FDBE-D721-4CD9-8574-3423A4A8B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45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124200" y="1787525"/>
            <a:ext cx="3617913" cy="48244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2FDBE-D721-4CD9-8574-3423A4A8B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08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74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79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69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03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72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6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91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66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65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60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24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0D55-A46B-4D97-A3DD-BF98CC21EB0E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58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537375"/>
              </p:ext>
            </p:extLst>
          </p:nvPr>
        </p:nvGraphicFramePr>
        <p:xfrm>
          <a:off x="-207033" y="36512"/>
          <a:ext cx="10951234" cy="12928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文書" r:id="rId4" imgW="11361922" imgH="14723731" progId="Word.Document.12">
                  <p:embed/>
                </p:oleObj>
              </mc:Choice>
              <mc:Fallback>
                <p:oleObj name="文書" r:id="rId4" imgW="11361922" imgH="147237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207033" y="36512"/>
                        <a:ext cx="10951234" cy="12928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0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</Words>
  <Application>Microsoft Office PowerPoint</Application>
  <PresentationFormat>A3 297x420 mm</PresentationFormat>
  <Paragraphs>1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文書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生管加工 中村由尚</dc:creator>
  <cp:lastModifiedBy>生管加工 中村由尚</cp:lastModifiedBy>
  <cp:revision>4</cp:revision>
  <cp:lastPrinted>2023-04-26T05:20:17Z</cp:lastPrinted>
  <dcterms:created xsi:type="dcterms:W3CDTF">2023-04-26T04:51:05Z</dcterms:created>
  <dcterms:modified xsi:type="dcterms:W3CDTF">2023-05-08T12:01:46Z</dcterms:modified>
</cp:coreProperties>
</file>