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691813" cy="15119350"/>
  <p:notesSz cx="9866313" cy="14295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 autoAdjust="0"/>
  </p:normalViewPr>
  <p:slideViewPr>
    <p:cSldViewPr snapToGrid="0" showGuides="1">
      <p:cViewPr varScale="1">
        <p:scale>
          <a:sx n="59" d="100"/>
          <a:sy n="59" d="100"/>
        </p:scale>
        <p:origin x="3144" y="224"/>
      </p:cViewPr>
      <p:guideLst>
        <p:guide orient="horz" pos="4762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172" y="114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E5E089BA-9140-4CBA-96CD-520D0C6EF0D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8B27E832-18AB-48AC-9D88-BED7240980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3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628" y="1"/>
            <a:ext cx="4275402" cy="717255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46A402C4-2EAB-4C15-BFFC-360FC671C2F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27388" y="1787525"/>
            <a:ext cx="3411537" cy="4824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065" tIns="69033" rIns="138065" bIns="690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632" y="6879679"/>
            <a:ext cx="7893050" cy="5628830"/>
          </a:xfrm>
          <a:prstGeom prst="rect">
            <a:avLst/>
          </a:prstGeom>
        </p:spPr>
        <p:txBody>
          <a:bodyPr vert="horz" lIns="138065" tIns="69033" rIns="138065" bIns="6903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628" y="13578186"/>
            <a:ext cx="4275402" cy="717253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B732FDBE-D721-4CD9-8574-3423A4A8B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8451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27388" y="1787525"/>
            <a:ext cx="3411537" cy="48244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32FDBE-D721-4CD9-8574-3423A4A8BD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083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39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462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741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297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1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986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939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09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523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146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19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00D55-A46B-4D97-A3DD-BF98CC21EB0E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89582-C38A-4E9F-BFE9-320C2AE92B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33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D27143CA-235A-A624-02A3-E718679BE2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07112"/>
              </p:ext>
            </p:extLst>
          </p:nvPr>
        </p:nvGraphicFramePr>
        <p:xfrm>
          <a:off x="184150" y="265338"/>
          <a:ext cx="10325100" cy="147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325100" imgH="14719300" progId="Word.Document.12">
                  <p:embed/>
                </p:oleObj>
              </mc:Choice>
              <mc:Fallback>
                <p:oleObj name="文書" r:id="rId3" imgW="10325100" imgH="14719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150" y="265338"/>
                        <a:ext cx="10325100" cy="14719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7026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29</TotalTime>
  <Words>1</Words>
  <Application>Microsoft Macintosh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Microsoft Word 文書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生管加工 中村由尚</dc:creator>
  <cp:lastModifiedBy>HMA-CC59</cp:lastModifiedBy>
  <cp:revision>5</cp:revision>
  <cp:lastPrinted>2023-04-26T05:20:17Z</cp:lastPrinted>
  <dcterms:created xsi:type="dcterms:W3CDTF">2023-04-26T04:51:05Z</dcterms:created>
  <dcterms:modified xsi:type="dcterms:W3CDTF">2024-05-30T12:21:34Z</dcterms:modified>
</cp:coreProperties>
</file>