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691813" cy="1511935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 snapToGrid="0" showGuides="1">
      <p:cViewPr varScale="1">
        <p:scale>
          <a:sx n="59" d="100"/>
          <a:sy n="59" d="100"/>
        </p:scale>
        <p:origin x="3144" y="224"/>
      </p:cViewPr>
      <p:guideLst>
        <p:guide orient="horz" pos="476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172" y="114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E5E089BA-9140-4CBA-96CD-520D0C6EF0D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8B27E832-18AB-48AC-9D88-BED724098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46A402C4-2EAB-4C15-BFFC-360FC671C2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27388" y="1787525"/>
            <a:ext cx="3411537" cy="482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879679"/>
            <a:ext cx="7893050" cy="5628830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B732FDBE-D721-4CD9-8574-3423A4A8B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45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4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2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55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53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2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34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02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27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39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13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__.doc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003C9253-C1AE-D603-2DA2-3CD637704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44919"/>
              </p:ext>
            </p:extLst>
          </p:nvPr>
        </p:nvGraphicFramePr>
        <p:xfrm>
          <a:off x="163965" y="239487"/>
          <a:ext cx="10363882" cy="14826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2" imgW="10325100" imgH="14770100" progId="Word.Document.12">
                  <p:embed/>
                </p:oleObj>
              </mc:Choice>
              <mc:Fallback>
                <p:oleObj name="文書" r:id="rId2" imgW="10325100" imgH="1477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965" y="239487"/>
                        <a:ext cx="10363882" cy="14826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1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Microsoft Word 文書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生管加工 中村由尚</dc:creator>
  <cp:lastModifiedBy>HMA-CC59</cp:lastModifiedBy>
  <cp:revision>13</cp:revision>
  <cp:lastPrinted>2023-05-08T12:11:10Z</cp:lastPrinted>
  <dcterms:created xsi:type="dcterms:W3CDTF">2023-04-26T04:51:05Z</dcterms:created>
  <dcterms:modified xsi:type="dcterms:W3CDTF">2024-05-30T12:20:44Z</dcterms:modified>
</cp:coreProperties>
</file>